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AAA-2CC7-4F9C-A8C6-8B9F2A3E9EF0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AD62A-9EE1-43E3-A7E5-D268F71DF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7ADBA-1AC7-4CD6-8AFF-4E8087BA5487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4C2EF-8A97-4DAF-B099-E56788364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4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Freeform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1028581" y="5305425"/>
            <a:ext cx="3566160" cy="10972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5566714" y="5305425"/>
            <a:ext cx="3566160" cy="10972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777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Freeform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79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v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8" name="Freeform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Freeform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Freeform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6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4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3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95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0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3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FC8593D-7C47-471E-A8DF-97AC4FFD13F5}" type="datetimeFigureOut">
              <a:rPr lang="en-US" smtClean="0"/>
              <a:pPr/>
              <a:t>3/7/2014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89D71E3-7D81-4C24-B9D8-6B108755C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11887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Brady Bunch Remastered" panose="020B0600020202020204" pitchFamily="34" charset="0"/>
              </a:rPr>
              <a:t>Cahier de composition:  </a:t>
            </a:r>
            <a:r>
              <a:rPr lang="en-US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“Ma </a:t>
            </a:r>
            <a:r>
              <a:rPr lang="en-US" sz="4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famille</a:t>
            </a:r>
            <a:r>
              <a:rPr lang="en-US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”</a:t>
            </a:r>
          </a:p>
          <a:p>
            <a:endParaRPr lang="en-US" sz="1000" dirty="0">
              <a:latin typeface="Brady Bunch Remastered" panose="020B0600020202020204" pitchFamily="34" charset="0"/>
            </a:endParaRPr>
          </a:p>
          <a:p>
            <a:r>
              <a:rPr lang="en-US" sz="2800" dirty="0" smtClean="0">
                <a:latin typeface="Brady Bunch Remastered" panose="020B0600020202020204" pitchFamily="34" charset="0"/>
              </a:rPr>
              <a:t>Choose one of your family members to describe to me in a well-developed paragraph.</a:t>
            </a:r>
          </a:p>
          <a:p>
            <a:r>
              <a:rPr lang="en-US" sz="2800" dirty="0" smtClean="0">
                <a:latin typeface="Brady Bunch Remastered" panose="020B0600020202020204" pitchFamily="34" charset="0"/>
              </a:rPr>
              <a:t>It could be someone you really admire/love in your family, someone who is just very interesting, or maybe even someone who gets on your nerves sometimes.</a:t>
            </a:r>
          </a:p>
          <a:p>
            <a:endParaRPr lang="en-US" sz="1400" dirty="0">
              <a:latin typeface="Brady Bunch Remastered" panose="020B0600020202020204" pitchFamily="34" charset="0"/>
            </a:endParaRPr>
          </a:p>
          <a:p>
            <a:r>
              <a:rPr lang="en-US" sz="2800" u="sng" dirty="0" smtClean="0">
                <a:latin typeface="Brady Bunch Remastered" panose="020B0600020202020204" pitchFamily="34" charset="0"/>
              </a:rPr>
              <a:t>Please include: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" y="2888620"/>
            <a:ext cx="10287000" cy="181588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463550" indent="-279400">
              <a:buFont typeface="+mj-lt"/>
              <a:buAutoNum type="arabicPeriod"/>
            </a:pPr>
            <a:r>
              <a:rPr lang="en-US" sz="2800" dirty="0">
                <a:latin typeface="Brady Bunch Remastered" panose="020B0600020202020204" pitchFamily="34" charset="0"/>
              </a:rPr>
              <a:t>A topic sentence</a:t>
            </a:r>
          </a:p>
          <a:p>
            <a:pPr marL="463550" indent="-279400">
              <a:buFont typeface="+mj-lt"/>
              <a:buAutoNum type="arabicPeriod"/>
            </a:pPr>
            <a:r>
              <a:rPr lang="en-US" sz="2800" dirty="0">
                <a:latin typeface="Brady Bunch Remastered" panose="020B0600020202020204" pitchFamily="34" charset="0"/>
              </a:rPr>
              <a:t>How the person is related to you</a:t>
            </a:r>
          </a:p>
          <a:p>
            <a:pPr marL="463550" indent="-279400">
              <a:buFont typeface="+mj-lt"/>
              <a:buAutoNum type="arabicPeriod"/>
            </a:pPr>
            <a:r>
              <a:rPr lang="en-US" sz="2800" dirty="0">
                <a:latin typeface="Brady Bunch Remastered" panose="020B0600020202020204" pitchFamily="34" charset="0"/>
              </a:rPr>
              <a:t>Their name and </a:t>
            </a:r>
            <a:r>
              <a:rPr lang="en-US" sz="2800" dirty="0" smtClean="0">
                <a:latin typeface="Brady Bunch Remastered" panose="020B0600020202020204" pitchFamily="34" charset="0"/>
              </a:rPr>
              <a:t>age</a:t>
            </a:r>
          </a:p>
          <a:p>
            <a:pPr marL="463550" indent="-279400">
              <a:buFont typeface="+mj-lt"/>
              <a:buAutoNum type="arabicPeriod"/>
            </a:pPr>
            <a:endParaRPr lang="en-US" sz="2800" dirty="0">
              <a:latin typeface="Brady Bunch Remastered" panose="020B0600020202020204" pitchFamily="34" charset="0"/>
            </a:endParaRPr>
          </a:p>
          <a:p>
            <a:pPr marL="463550" indent="-279400">
              <a:buFont typeface="+mj-lt"/>
              <a:buAutoNum type="arabicPeriod"/>
            </a:pPr>
            <a:r>
              <a:rPr lang="en-US" sz="2800" dirty="0">
                <a:latin typeface="Brady Bunch Remastered" panose="020B0600020202020204" pitchFamily="34" charset="0"/>
              </a:rPr>
              <a:t>Physical appearance and personality</a:t>
            </a:r>
          </a:p>
          <a:p>
            <a:pPr marL="463550" indent="-279400">
              <a:buFont typeface="+mj-lt"/>
              <a:buAutoNum type="arabicPeriod"/>
            </a:pPr>
            <a:r>
              <a:rPr lang="en-US" sz="2800" dirty="0">
                <a:latin typeface="Brady Bunch Remastered" panose="020B0600020202020204" pitchFamily="34" charset="0"/>
              </a:rPr>
              <a:t>How you feel about them and why (use “</a:t>
            </a:r>
            <a:r>
              <a:rPr lang="en-US" sz="2800" dirty="0" err="1">
                <a:latin typeface="Brady Bunch Remastered" panose="020B0600020202020204" pitchFamily="34" charset="0"/>
              </a:rPr>
              <a:t>parce</a:t>
            </a:r>
            <a:r>
              <a:rPr lang="en-US" sz="2800" dirty="0">
                <a:latin typeface="Brady Bunch Remastered" panose="020B0600020202020204" pitchFamily="34" charset="0"/>
              </a:rPr>
              <a:t> </a:t>
            </a:r>
            <a:r>
              <a:rPr lang="en-US" sz="2800" dirty="0" err="1">
                <a:latin typeface="Brady Bunch Remastered" panose="020B0600020202020204" pitchFamily="34" charset="0"/>
              </a:rPr>
              <a:t>que</a:t>
            </a:r>
            <a:r>
              <a:rPr lang="en-US" sz="2800" dirty="0">
                <a:latin typeface="Brady Bunch Remastered" panose="020B0600020202020204" pitchFamily="34" charset="0"/>
              </a:rPr>
              <a:t>”)</a:t>
            </a:r>
            <a:endParaRPr lang="en-US" sz="2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04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ildren Friends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6" id="{CDF1CE40-D12A-4BBA-8E29-FD301E3A737A}" vid="{E44D8D76-07A2-4151-9426-1A858C999D66}"/>
    </a:ext>
  </a:extLst>
</a:theme>
</file>

<file path=ppt/theme/theme2.xml><?xml version="1.0" encoding="utf-8"?>
<a:theme xmlns:a="http://schemas.openxmlformats.org/drawingml/2006/main" name="Office Them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52213BA-6259-469B-8BD9-3C7F83E2B9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Schoolyard kids education presentation, album (widescreen)</Template>
  <TotalTime>0</TotalTime>
  <Words>86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Brady Bunch Remastered</vt:lpstr>
      <vt:lpstr>Times New Roman</vt:lpstr>
      <vt:lpstr>Children Friends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2014-03-07T11:58:53Z</dcterms:created>
  <dcterms:modified xsi:type="dcterms:W3CDTF">2014-03-07T12:05:18Z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</Properties>
</file>